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623"/>
    <a:srgbClr val="FA5F11"/>
    <a:srgbClr val="FF8150"/>
    <a:srgbClr val="5D754B"/>
    <a:srgbClr val="D14B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0A45B-114E-0F02-7EC2-8064AE0C954B}" v="177" dt="2024-02-20T23:51:59.090"/>
    <p1510:client id="{7E2DA7EC-B745-0C33-50AB-7D712DE0AC35}" v="60" dt="2024-02-21T00:48:30.378"/>
    <p1510:client id="{8754EF3C-B43B-777D-042F-B30350BA29C8}" v="3" dt="2024-02-21T00:58:01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(S) FARETH, GABRIEL" userId="S::gabrielfar.23@sunymaritime.edu::7892cac7-0003-4960-9d70-cf54cda8c8af" providerId="AD" clId="Web-{5912BA99-95C2-3172-F4AF-069019CBDBCA}"/>
    <pc:docChg chg="modSld">
      <pc:chgData name="(S) FARETH, GABRIEL" userId="S::gabrielfar.23@sunymaritime.edu::7892cac7-0003-4960-9d70-cf54cda8c8af" providerId="AD" clId="Web-{5912BA99-95C2-3172-F4AF-069019CBDBCA}" dt="2024-02-06T14:41:35.097" v="1" actId="20577"/>
      <pc:docMkLst>
        <pc:docMk/>
      </pc:docMkLst>
      <pc:sldChg chg="modSp">
        <pc:chgData name="(S) FARETH, GABRIEL" userId="S::gabrielfar.23@sunymaritime.edu::7892cac7-0003-4960-9d70-cf54cda8c8af" providerId="AD" clId="Web-{5912BA99-95C2-3172-F4AF-069019CBDBCA}" dt="2024-02-06T14:41:35.097" v="1" actId="20577"/>
        <pc:sldMkLst>
          <pc:docMk/>
          <pc:sldMk cId="3930540939" sldId="260"/>
        </pc:sldMkLst>
        <pc:spChg chg="mod">
          <ac:chgData name="(S) FARETH, GABRIEL" userId="S::gabrielfar.23@sunymaritime.edu::7892cac7-0003-4960-9d70-cf54cda8c8af" providerId="AD" clId="Web-{5912BA99-95C2-3172-F4AF-069019CBDBCA}" dt="2024-02-06T14:41:35.097" v="1" actId="20577"/>
          <ac:spMkLst>
            <pc:docMk/>
            <pc:sldMk cId="3930540939" sldId="260"/>
            <ac:spMk id="8" creationId="{E8E24993-5CB9-9C7A-0595-90561B4501A9}"/>
          </ac:spMkLst>
        </pc:spChg>
      </pc:sldChg>
    </pc:docChg>
  </pc:docChgLst>
  <pc:docChgLst>
    <pc:chgData name="(S) CUNHA, NICHOLAS" userId="S::nicholascun.23@sunymaritime.edu::d3a793b4-05cd-49b2-8b02-3c040797f582" providerId="AD" clId="Web-{E9E7A0B3-6B95-C91C-5D3A-5F8D738D39C8}"/>
    <pc:docChg chg="modSld">
      <pc:chgData name="(S) CUNHA, NICHOLAS" userId="S::nicholascun.23@sunymaritime.edu::d3a793b4-05cd-49b2-8b02-3c040797f582" providerId="AD" clId="Web-{E9E7A0B3-6B95-C91C-5D3A-5F8D738D39C8}" dt="2024-02-06T03:14:50.250" v="43" actId="20577"/>
      <pc:docMkLst>
        <pc:docMk/>
      </pc:docMkLst>
      <pc:sldChg chg="modSp">
        <pc:chgData name="(S) CUNHA, NICHOLAS" userId="S::nicholascun.23@sunymaritime.edu::d3a793b4-05cd-49b2-8b02-3c040797f582" providerId="AD" clId="Web-{E9E7A0B3-6B95-C91C-5D3A-5F8D738D39C8}" dt="2024-02-06T03:14:50.250" v="43" actId="20577"/>
        <pc:sldMkLst>
          <pc:docMk/>
          <pc:sldMk cId="1245118179" sldId="259"/>
        </pc:sldMkLst>
        <pc:spChg chg="mod">
          <ac:chgData name="(S) CUNHA, NICHOLAS" userId="S::nicholascun.23@sunymaritime.edu::d3a793b4-05cd-49b2-8b02-3c040797f582" providerId="AD" clId="Web-{E9E7A0B3-6B95-C91C-5D3A-5F8D738D39C8}" dt="2024-02-06T03:14:50.250" v="43" actId="20577"/>
          <ac:spMkLst>
            <pc:docMk/>
            <pc:sldMk cId="1245118179" sldId="259"/>
            <ac:spMk id="2" creationId="{4FFBF0EA-6076-E793-8BF9-7BB7C0AFF4EE}"/>
          </ac:spMkLst>
        </pc:spChg>
      </pc:sldChg>
      <pc:sldChg chg="modSp">
        <pc:chgData name="(S) CUNHA, NICHOLAS" userId="S::nicholascun.23@sunymaritime.edu::d3a793b4-05cd-49b2-8b02-3c040797f582" providerId="AD" clId="Web-{E9E7A0B3-6B95-C91C-5D3A-5F8D738D39C8}" dt="2024-02-06T03:10:49.275" v="39" actId="20577"/>
        <pc:sldMkLst>
          <pc:docMk/>
          <pc:sldMk cId="3930540939" sldId="260"/>
        </pc:sldMkLst>
        <pc:spChg chg="mod">
          <ac:chgData name="(S) CUNHA, NICHOLAS" userId="S::nicholascun.23@sunymaritime.edu::d3a793b4-05cd-49b2-8b02-3c040797f582" providerId="AD" clId="Web-{E9E7A0B3-6B95-C91C-5D3A-5F8D738D39C8}" dt="2024-02-06T03:10:49.275" v="39" actId="20577"/>
          <ac:spMkLst>
            <pc:docMk/>
            <pc:sldMk cId="3930540939" sldId="260"/>
            <ac:spMk id="2" creationId="{12368B9C-C399-CB14-E3B8-3B8A8EB68F04}"/>
          </ac:spMkLst>
        </pc:spChg>
        <pc:spChg chg="mod">
          <ac:chgData name="(S) CUNHA, NICHOLAS" userId="S::nicholascun.23@sunymaritime.edu::d3a793b4-05cd-49b2-8b02-3c040797f582" providerId="AD" clId="Web-{E9E7A0B3-6B95-C91C-5D3A-5F8D738D39C8}" dt="2024-02-06T03:10:14.712" v="15" actId="20577"/>
          <ac:spMkLst>
            <pc:docMk/>
            <pc:sldMk cId="3930540939" sldId="260"/>
            <ac:spMk id="8" creationId="{E8E24993-5CB9-9C7A-0595-90561B4501A9}"/>
          </ac:spMkLst>
        </pc:spChg>
      </pc:sldChg>
    </pc:docChg>
  </pc:docChgLst>
  <pc:docChgLst>
    <pc:chgData name="(S) CUNHA, NICHOLAS" userId="S::nicholascun.23@sunymaritime.edu::d3a793b4-05cd-49b2-8b02-3c040797f582" providerId="AD" clId="Web-{D4EE50D1-36C4-4953-8723-73CB84D33BCC}"/>
    <pc:docChg chg="addSld modSld">
      <pc:chgData name="(S) CUNHA, NICHOLAS" userId="S::nicholascun.23@sunymaritime.edu::d3a793b4-05cd-49b2-8b02-3c040797f582" providerId="AD" clId="Web-{D4EE50D1-36C4-4953-8723-73CB84D33BCC}" dt="2024-02-06T03:05:33.922" v="167" actId="20577"/>
      <pc:docMkLst>
        <pc:docMk/>
      </pc:docMkLst>
      <pc:sldChg chg="modSp">
        <pc:chgData name="(S) CUNHA, NICHOLAS" userId="S::nicholascun.23@sunymaritime.edu::d3a793b4-05cd-49b2-8b02-3c040797f582" providerId="AD" clId="Web-{D4EE50D1-36C4-4953-8723-73CB84D33BCC}" dt="2024-02-06T02:22:34.251" v="13" actId="20577"/>
        <pc:sldMkLst>
          <pc:docMk/>
          <pc:sldMk cId="109857222" sldId="256"/>
        </pc:sldMkLst>
        <pc:spChg chg="mod">
          <ac:chgData name="(S) CUNHA, NICHOLAS" userId="S::nicholascun.23@sunymaritime.edu::d3a793b4-05cd-49b2-8b02-3c040797f582" providerId="AD" clId="Web-{D4EE50D1-36C4-4953-8723-73CB84D33BCC}" dt="2024-02-06T02:22:34.251" v="13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modSp new">
        <pc:chgData name="(S) CUNHA, NICHOLAS" userId="S::nicholascun.23@sunymaritime.edu::d3a793b4-05cd-49b2-8b02-3c040797f582" providerId="AD" clId="Web-{D4EE50D1-36C4-4953-8723-73CB84D33BCC}" dt="2024-02-06T02:51:28.152" v="53" actId="20577"/>
        <pc:sldMkLst>
          <pc:docMk/>
          <pc:sldMk cId="758545263" sldId="257"/>
        </pc:sldMkLst>
        <pc:spChg chg="mod">
          <ac:chgData name="(S) CUNHA, NICHOLAS" userId="S::nicholascun.23@sunymaritime.edu::d3a793b4-05cd-49b2-8b02-3c040797f582" providerId="AD" clId="Web-{D4EE50D1-36C4-4953-8723-73CB84D33BCC}" dt="2024-02-06T02:22:23.141" v="5" actId="20577"/>
          <ac:spMkLst>
            <pc:docMk/>
            <pc:sldMk cId="758545263" sldId="257"/>
            <ac:spMk id="2" creationId="{710145B1-1FF5-D99A-7079-A44862D5442B}"/>
          </ac:spMkLst>
        </pc:spChg>
        <pc:spChg chg="mod">
          <ac:chgData name="(S) CUNHA, NICHOLAS" userId="S::nicholascun.23@sunymaritime.edu::d3a793b4-05cd-49b2-8b02-3c040797f582" providerId="AD" clId="Web-{D4EE50D1-36C4-4953-8723-73CB84D33BCC}" dt="2024-02-06T02:51:28.152" v="53" actId="20577"/>
          <ac:spMkLst>
            <pc:docMk/>
            <pc:sldMk cId="758545263" sldId="257"/>
            <ac:spMk id="3" creationId="{E6B17C8C-4AD0-9E26-82D3-F74E06BAD680}"/>
          </ac:spMkLst>
        </pc:spChg>
      </pc:sldChg>
      <pc:sldChg chg="modSp new">
        <pc:chgData name="(S) CUNHA, NICHOLAS" userId="S::nicholascun.23@sunymaritime.edu::d3a793b4-05cd-49b2-8b02-3c040797f582" providerId="AD" clId="Web-{D4EE50D1-36C4-4953-8723-73CB84D33BCC}" dt="2024-02-06T02:53:28.157" v="59" actId="20577"/>
        <pc:sldMkLst>
          <pc:docMk/>
          <pc:sldMk cId="2961061311" sldId="258"/>
        </pc:sldMkLst>
        <pc:spChg chg="mod">
          <ac:chgData name="(S) CUNHA, NICHOLAS" userId="S::nicholascun.23@sunymaritime.edu::d3a793b4-05cd-49b2-8b02-3c040797f582" providerId="AD" clId="Web-{D4EE50D1-36C4-4953-8723-73CB84D33BCC}" dt="2024-02-06T02:26:37.783" v="16" actId="20577"/>
          <ac:spMkLst>
            <pc:docMk/>
            <pc:sldMk cId="2961061311" sldId="258"/>
            <ac:spMk id="2" creationId="{07418BA1-8224-0291-84B2-F160B4E49160}"/>
          </ac:spMkLst>
        </pc:spChg>
        <pc:spChg chg="mod">
          <ac:chgData name="(S) CUNHA, NICHOLAS" userId="S::nicholascun.23@sunymaritime.edu::d3a793b4-05cd-49b2-8b02-3c040797f582" providerId="AD" clId="Web-{D4EE50D1-36C4-4953-8723-73CB84D33BCC}" dt="2024-02-06T02:53:28.157" v="59" actId="20577"/>
          <ac:spMkLst>
            <pc:docMk/>
            <pc:sldMk cId="2961061311" sldId="258"/>
            <ac:spMk id="3" creationId="{5ECF0838-F637-4195-8E6E-7D3D701904D1}"/>
          </ac:spMkLst>
        </pc:spChg>
      </pc:sldChg>
      <pc:sldChg chg="addSp delSp modSp new mod setBg">
        <pc:chgData name="(S) CUNHA, NICHOLAS" userId="S::nicholascun.23@sunymaritime.edu::d3a793b4-05cd-49b2-8b02-3c040797f582" providerId="AD" clId="Web-{D4EE50D1-36C4-4953-8723-73CB84D33BCC}" dt="2024-02-06T02:51:47.762" v="57" actId="14100"/>
        <pc:sldMkLst>
          <pc:docMk/>
          <pc:sldMk cId="1245118179" sldId="259"/>
        </pc:sldMkLst>
        <pc:spChg chg="mod">
          <ac:chgData name="(S) CUNHA, NICHOLAS" userId="S::nicholascun.23@sunymaritime.edu::d3a793b4-05cd-49b2-8b02-3c040797f582" providerId="AD" clId="Web-{D4EE50D1-36C4-4953-8723-73CB84D33BCC}" dt="2024-02-06T02:40:07.479" v="32" actId="20577"/>
          <ac:spMkLst>
            <pc:docMk/>
            <pc:sldMk cId="1245118179" sldId="259"/>
            <ac:spMk id="2" creationId="{4FFBF0EA-6076-E793-8BF9-7BB7C0AFF4EE}"/>
          </ac:spMkLst>
        </pc:spChg>
        <pc:spChg chg="del">
          <ac:chgData name="(S) CUNHA, NICHOLAS" userId="S::nicholascun.23@sunymaritime.edu::d3a793b4-05cd-49b2-8b02-3c040797f582" providerId="AD" clId="Web-{D4EE50D1-36C4-4953-8723-73CB84D33BCC}" dt="2024-02-06T02:51:37.152" v="54"/>
          <ac:spMkLst>
            <pc:docMk/>
            <pc:sldMk cId="1245118179" sldId="259"/>
            <ac:spMk id="3" creationId="{04A51578-D4B3-4A0D-4793-18848F47B05F}"/>
          </ac:spMkLst>
        </pc:spChg>
        <pc:picChg chg="add mod ord">
          <ac:chgData name="(S) CUNHA, NICHOLAS" userId="S::nicholascun.23@sunymaritime.edu::d3a793b4-05cd-49b2-8b02-3c040797f582" providerId="AD" clId="Web-{D4EE50D1-36C4-4953-8723-73CB84D33BCC}" dt="2024-02-06T02:51:47.762" v="57" actId="14100"/>
          <ac:picMkLst>
            <pc:docMk/>
            <pc:sldMk cId="1245118179" sldId="259"/>
            <ac:picMk id="4" creationId="{7BF02532-B7D1-AB75-4B33-0EE66304996C}"/>
          </ac:picMkLst>
        </pc:picChg>
      </pc:sldChg>
      <pc:sldChg chg="addSp delSp modSp new mod setBg">
        <pc:chgData name="(S) CUNHA, NICHOLAS" userId="S::nicholascun.23@sunymaritime.edu::d3a793b4-05cd-49b2-8b02-3c040797f582" providerId="AD" clId="Web-{D4EE50D1-36C4-4953-8723-73CB84D33BCC}" dt="2024-02-06T03:05:33.922" v="167" actId="20577"/>
        <pc:sldMkLst>
          <pc:docMk/>
          <pc:sldMk cId="3930540939" sldId="260"/>
        </pc:sldMkLst>
        <pc:spChg chg="mod">
          <ac:chgData name="(S) CUNHA, NICHOLAS" userId="S::nicholascun.23@sunymaritime.edu::d3a793b4-05cd-49b2-8b02-3c040797f582" providerId="AD" clId="Web-{D4EE50D1-36C4-4953-8723-73CB84D33BCC}" dt="2024-02-06T02:56:27.336" v="71" actId="20577"/>
          <ac:spMkLst>
            <pc:docMk/>
            <pc:sldMk cId="3930540939" sldId="260"/>
            <ac:spMk id="2" creationId="{12368B9C-C399-CB14-E3B8-3B8A8EB68F04}"/>
          </ac:spMkLst>
        </pc:spChg>
        <pc:spChg chg="del">
          <ac:chgData name="(S) CUNHA, NICHOLAS" userId="S::nicholascun.23@sunymaritime.edu::d3a793b4-05cd-49b2-8b02-3c040797f582" providerId="AD" clId="Web-{D4EE50D1-36C4-4953-8723-73CB84D33BCC}" dt="2024-02-06T02:56:07.726" v="61"/>
          <ac:spMkLst>
            <pc:docMk/>
            <pc:sldMk cId="3930540939" sldId="260"/>
            <ac:spMk id="3" creationId="{E7B382E0-A277-B83B-716C-A503CC878B9A}"/>
          </ac:spMkLst>
        </pc:spChg>
        <pc:spChg chg="add mod">
          <ac:chgData name="(S) CUNHA, NICHOLAS" userId="S::nicholascun.23@sunymaritime.edu::d3a793b4-05cd-49b2-8b02-3c040797f582" providerId="AD" clId="Web-{D4EE50D1-36C4-4953-8723-73CB84D33BCC}" dt="2024-02-06T03:05:33.922" v="167" actId="20577"/>
          <ac:spMkLst>
            <pc:docMk/>
            <pc:sldMk cId="3930540939" sldId="260"/>
            <ac:spMk id="8" creationId="{E8E24993-5CB9-9C7A-0595-90561B4501A9}"/>
          </ac:spMkLst>
        </pc:spChg>
        <pc:spChg chg="add">
          <ac:chgData name="(S) CUNHA, NICHOLAS" userId="S::nicholascun.23@sunymaritime.edu::d3a793b4-05cd-49b2-8b02-3c040797f582" providerId="AD" clId="Web-{D4EE50D1-36C4-4953-8723-73CB84D33BCC}" dt="2024-02-06T02:56:18.273" v="64"/>
          <ac:spMkLst>
            <pc:docMk/>
            <pc:sldMk cId="3930540939" sldId="260"/>
            <ac:spMk id="11" creationId="{9F79630B-0F0B-446E-A637-38FA8F61D10E}"/>
          </ac:spMkLst>
        </pc:spChg>
        <pc:spChg chg="add">
          <ac:chgData name="(S) CUNHA, NICHOLAS" userId="S::nicholascun.23@sunymaritime.edu::d3a793b4-05cd-49b2-8b02-3c040797f582" providerId="AD" clId="Web-{D4EE50D1-36C4-4953-8723-73CB84D33BCC}" dt="2024-02-06T02:56:18.273" v="64"/>
          <ac:spMkLst>
            <pc:docMk/>
            <pc:sldMk cId="3930540939" sldId="260"/>
            <ac:spMk id="13" creationId="{B3437C99-FC8E-4311-B48A-F0C4C329B154}"/>
          </ac:spMkLst>
        </pc:spChg>
        <pc:picChg chg="add mod ord">
          <ac:chgData name="(S) CUNHA, NICHOLAS" userId="S::nicholascun.23@sunymaritime.edu::d3a793b4-05cd-49b2-8b02-3c040797f582" providerId="AD" clId="Web-{D4EE50D1-36C4-4953-8723-73CB84D33BCC}" dt="2024-02-06T02:56:18.273" v="64"/>
          <ac:picMkLst>
            <pc:docMk/>
            <pc:sldMk cId="3930540939" sldId="260"/>
            <ac:picMk id="4" creationId="{269541B4-7C9E-D531-BED8-6516DE5506D8}"/>
          </ac:picMkLst>
        </pc:picChg>
      </pc:sldChg>
    </pc:docChg>
  </pc:docChgLst>
  <pc:docChgLst>
    <pc:chgData name="(S) CUNHA, NICHOLAS" userId="S::nicholascun.23@sunymaritime.edu::d3a793b4-05cd-49b2-8b02-3c040797f582" providerId="AD" clId="Web-{8754EF3C-B43B-777D-042F-B30350BA29C8}"/>
    <pc:docChg chg="modSld">
      <pc:chgData name="(S) CUNHA, NICHOLAS" userId="S::nicholascun.23@sunymaritime.edu::d3a793b4-05cd-49b2-8b02-3c040797f582" providerId="AD" clId="Web-{8754EF3C-B43B-777D-042F-B30350BA29C8}" dt="2024-02-21T00:58:01.021" v="4" actId="20577"/>
      <pc:docMkLst>
        <pc:docMk/>
      </pc:docMkLst>
      <pc:sldChg chg="modSp">
        <pc:chgData name="(S) CUNHA, NICHOLAS" userId="S::nicholascun.23@sunymaritime.edu::d3a793b4-05cd-49b2-8b02-3c040797f582" providerId="AD" clId="Web-{8754EF3C-B43B-777D-042F-B30350BA29C8}" dt="2024-02-21T00:58:01.021" v="4" actId="20577"/>
        <pc:sldMkLst>
          <pc:docMk/>
          <pc:sldMk cId="758545263" sldId="257"/>
        </pc:sldMkLst>
        <pc:spChg chg="mod">
          <ac:chgData name="(S) CUNHA, NICHOLAS" userId="S::nicholascun.23@sunymaritime.edu::d3a793b4-05cd-49b2-8b02-3c040797f582" providerId="AD" clId="Web-{8754EF3C-B43B-777D-042F-B30350BA29C8}" dt="2024-02-21T00:58:01.021" v="4" actId="20577"/>
          <ac:spMkLst>
            <pc:docMk/>
            <pc:sldMk cId="758545263" sldId="257"/>
            <ac:spMk id="3" creationId="{E6B17C8C-4AD0-9E26-82D3-F74E06BAD680}"/>
          </ac:spMkLst>
        </pc:spChg>
      </pc:sldChg>
      <pc:sldChg chg="modSp">
        <pc:chgData name="(S) CUNHA, NICHOLAS" userId="S::nicholascun.23@sunymaritime.edu::d3a793b4-05cd-49b2-8b02-3c040797f582" providerId="AD" clId="Web-{8754EF3C-B43B-777D-042F-B30350BA29C8}" dt="2024-02-21T00:54:21.281" v="1" actId="1076"/>
        <pc:sldMkLst>
          <pc:docMk/>
          <pc:sldMk cId="1096574325" sldId="263"/>
        </pc:sldMkLst>
        <pc:graphicFrameChg chg="mod">
          <ac:chgData name="(S) CUNHA, NICHOLAS" userId="S::nicholascun.23@sunymaritime.edu::d3a793b4-05cd-49b2-8b02-3c040797f582" providerId="AD" clId="Web-{8754EF3C-B43B-777D-042F-B30350BA29C8}" dt="2024-02-21T00:54:21.281" v="1" actId="1076"/>
          <ac:graphicFrameMkLst>
            <pc:docMk/>
            <pc:sldMk cId="1096574325" sldId="263"/>
            <ac:graphicFrameMk id="5" creationId="{6DED6615-93B9-3DD2-131D-1CC1BB735CE9}"/>
          </ac:graphicFrameMkLst>
        </pc:graphicFrameChg>
      </pc:sldChg>
    </pc:docChg>
  </pc:docChgLst>
  <pc:docChgLst>
    <pc:chgData name="(S) WISE, ALEXANDER" userId="S::alexanderwis.20@sunymaritime.edu::f6cf46d7-8bf4-4e17-8bd2-91be83e5d34f" providerId="AD" clId="Web-{F8E5F690-94F4-566A-EC82-D9774BC25D05}"/>
    <pc:docChg chg="modSld">
      <pc:chgData name="(S) WISE, ALEXANDER" userId="S::alexanderwis.20@sunymaritime.edu::f6cf46d7-8bf4-4e17-8bd2-91be83e5d34f" providerId="AD" clId="Web-{F8E5F690-94F4-566A-EC82-D9774BC25D05}" dt="2024-02-06T21:56:31.666" v="549" actId="20577"/>
      <pc:docMkLst>
        <pc:docMk/>
      </pc:docMkLst>
      <pc:sldChg chg="modSp mod setBg">
        <pc:chgData name="(S) WISE, ALEXANDER" userId="S::alexanderwis.20@sunymaritime.edu::f6cf46d7-8bf4-4e17-8bd2-91be83e5d34f" providerId="AD" clId="Web-{F8E5F690-94F4-566A-EC82-D9774BC25D05}" dt="2024-02-06T21:39:07.410" v="543" actId="1076"/>
        <pc:sldMkLst>
          <pc:docMk/>
          <pc:sldMk cId="109857222" sldId="256"/>
        </pc:sldMkLst>
        <pc:spChg chg="mod">
          <ac:chgData name="(S) WISE, ALEXANDER" userId="S::alexanderwis.20@sunymaritime.edu::f6cf46d7-8bf4-4e17-8bd2-91be83e5d34f" providerId="AD" clId="Web-{F8E5F690-94F4-566A-EC82-D9774BC25D05}" dt="2024-02-06T21:38:52.097" v="541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(S) WISE, ALEXANDER" userId="S::alexanderwis.20@sunymaritime.edu::f6cf46d7-8bf4-4e17-8bd2-91be83e5d34f" providerId="AD" clId="Web-{F8E5F690-94F4-566A-EC82-D9774BC25D05}" dt="2024-02-06T21:39:07.410" v="543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 setBg">
        <pc:chgData name="(S) WISE, ALEXANDER" userId="S::alexanderwis.20@sunymaritime.edu::f6cf46d7-8bf4-4e17-8bd2-91be83e5d34f" providerId="AD" clId="Web-{F8E5F690-94F4-566A-EC82-D9774BC25D05}" dt="2024-02-06T18:46:16.696" v="403" actId="14100"/>
        <pc:sldMkLst>
          <pc:docMk/>
          <pc:sldMk cId="758545263" sldId="257"/>
        </pc:sldMkLst>
        <pc:spChg chg="mod">
          <ac:chgData name="(S) WISE, ALEXANDER" userId="S::alexanderwis.20@sunymaritime.edu::f6cf46d7-8bf4-4e17-8bd2-91be83e5d34f" providerId="AD" clId="Web-{F8E5F690-94F4-566A-EC82-D9774BC25D05}" dt="2024-02-06T18:45:45.414" v="399"/>
          <ac:spMkLst>
            <pc:docMk/>
            <pc:sldMk cId="758545263" sldId="257"/>
            <ac:spMk id="2" creationId="{710145B1-1FF5-D99A-7079-A44862D5442B}"/>
          </ac:spMkLst>
        </pc:spChg>
        <pc:spChg chg="mod">
          <ac:chgData name="(S) WISE, ALEXANDER" userId="S::alexanderwis.20@sunymaritime.edu::f6cf46d7-8bf4-4e17-8bd2-91be83e5d34f" providerId="AD" clId="Web-{F8E5F690-94F4-566A-EC82-D9774BC25D05}" dt="2024-02-06T18:46:16.696" v="403" actId="14100"/>
          <ac:spMkLst>
            <pc:docMk/>
            <pc:sldMk cId="758545263" sldId="257"/>
            <ac:spMk id="3" creationId="{E6B17C8C-4AD0-9E26-82D3-F74E06BAD680}"/>
          </ac:spMkLst>
        </pc:spChg>
        <pc:spChg chg="add">
          <ac:chgData name="(S) WISE, ALEXANDER" userId="S::alexanderwis.20@sunymaritime.edu::f6cf46d7-8bf4-4e17-8bd2-91be83e5d34f" providerId="AD" clId="Web-{F8E5F690-94F4-566A-EC82-D9774BC25D05}" dt="2024-02-06T18:45:45.414" v="399"/>
          <ac:spMkLst>
            <pc:docMk/>
            <pc:sldMk cId="758545263" sldId="257"/>
            <ac:spMk id="9" creationId="{9F7D5CDA-D291-4307-BF55-1381FED29634}"/>
          </ac:spMkLst>
        </pc:spChg>
        <pc:spChg chg="add">
          <ac:chgData name="(S) WISE, ALEXANDER" userId="S::alexanderwis.20@sunymaritime.edu::f6cf46d7-8bf4-4e17-8bd2-91be83e5d34f" providerId="AD" clId="Web-{F8E5F690-94F4-566A-EC82-D9774BC25D05}" dt="2024-02-06T18:45:45.414" v="399"/>
          <ac:spMkLst>
            <pc:docMk/>
            <pc:sldMk cId="758545263" sldId="257"/>
            <ac:spMk id="11" creationId="{59B296B9-C5A5-4E4F-9B60-C907B5F1466C}"/>
          </ac:spMkLst>
        </pc:spChg>
        <pc:spChg chg="add">
          <ac:chgData name="(S) WISE, ALEXANDER" userId="S::alexanderwis.20@sunymaritime.edu::f6cf46d7-8bf4-4e17-8bd2-91be83e5d34f" providerId="AD" clId="Web-{F8E5F690-94F4-566A-EC82-D9774BC25D05}" dt="2024-02-06T18:45:45.414" v="399"/>
          <ac:spMkLst>
            <pc:docMk/>
            <pc:sldMk cId="758545263" sldId="257"/>
            <ac:spMk id="13" creationId="{D0300FD3-5AF1-6305-15FA-9078072672E2}"/>
          </ac:spMkLst>
        </pc:spChg>
        <pc:picChg chg="add">
          <ac:chgData name="(S) WISE, ALEXANDER" userId="S::alexanderwis.20@sunymaritime.edu::f6cf46d7-8bf4-4e17-8bd2-91be83e5d34f" providerId="AD" clId="Web-{F8E5F690-94F4-566A-EC82-D9774BC25D05}" dt="2024-02-06T18:45:45.414" v="399"/>
          <ac:picMkLst>
            <pc:docMk/>
            <pc:sldMk cId="758545263" sldId="257"/>
            <ac:picMk id="5" creationId="{B799FFF0-BF19-6AEB-B39A-EE9121B72AED}"/>
          </ac:picMkLst>
        </pc:picChg>
      </pc:sldChg>
      <pc:sldChg chg="modSp mod setBg">
        <pc:chgData name="(S) WISE, ALEXANDER" userId="S::alexanderwis.20@sunymaritime.edu::f6cf46d7-8bf4-4e17-8bd2-91be83e5d34f" providerId="AD" clId="Web-{F8E5F690-94F4-566A-EC82-D9774BC25D05}" dt="2024-02-06T21:33:05.761" v="537" actId="20577"/>
        <pc:sldMkLst>
          <pc:docMk/>
          <pc:sldMk cId="2961061311" sldId="258"/>
        </pc:sldMkLst>
        <pc:spChg chg="mod">
          <ac:chgData name="(S) WISE, ALEXANDER" userId="S::alexanderwis.20@sunymaritime.edu::f6cf46d7-8bf4-4e17-8bd2-91be83e5d34f" providerId="AD" clId="Web-{F8E5F690-94F4-566A-EC82-D9774BC25D05}" dt="2024-02-06T21:33:05.761" v="537" actId="20577"/>
          <ac:spMkLst>
            <pc:docMk/>
            <pc:sldMk cId="2961061311" sldId="258"/>
            <ac:spMk id="5" creationId="{E65F3649-9F65-5598-81BE-C29283446ADF}"/>
          </ac:spMkLst>
        </pc:spChg>
        <pc:spChg chg="mod">
          <ac:chgData name="(S) WISE, ALEXANDER" userId="S::alexanderwis.20@sunymaritime.edu::f6cf46d7-8bf4-4e17-8bd2-91be83e5d34f" providerId="AD" clId="Web-{F8E5F690-94F4-566A-EC82-D9774BC25D05}" dt="2024-02-06T21:31:43.541" v="533" actId="20577"/>
          <ac:spMkLst>
            <pc:docMk/>
            <pc:sldMk cId="2961061311" sldId="258"/>
            <ac:spMk id="7" creationId="{80EB0E34-F78A-FCB6-0AE6-4082F5BC5EAA}"/>
          </ac:spMkLst>
        </pc:spChg>
      </pc:sldChg>
      <pc:sldChg chg="addSp modSp">
        <pc:chgData name="(S) WISE, ALEXANDER" userId="S::alexanderwis.20@sunymaritime.edu::f6cf46d7-8bf4-4e17-8bd2-91be83e5d34f" providerId="AD" clId="Web-{F8E5F690-94F4-566A-EC82-D9774BC25D05}" dt="2024-02-06T18:37:57.392" v="208" actId="20577"/>
        <pc:sldMkLst>
          <pc:docMk/>
          <pc:sldMk cId="1245118179" sldId="259"/>
        </pc:sldMkLst>
        <pc:spChg chg="add mod">
          <ac:chgData name="(S) WISE, ALEXANDER" userId="S::alexanderwis.20@sunymaritime.edu::f6cf46d7-8bf4-4e17-8bd2-91be83e5d34f" providerId="AD" clId="Web-{F8E5F690-94F4-566A-EC82-D9774BC25D05}" dt="2024-02-06T18:37:57.392" v="208" actId="20577"/>
          <ac:spMkLst>
            <pc:docMk/>
            <pc:sldMk cId="1245118179" sldId="259"/>
            <ac:spMk id="3" creationId="{0F3187FB-B2F6-1522-FFA7-FCBA1EF3FE02}"/>
          </ac:spMkLst>
        </pc:spChg>
      </pc:sldChg>
      <pc:sldChg chg="modSp">
        <pc:chgData name="(S) WISE, ALEXANDER" userId="S::alexanderwis.20@sunymaritime.edu::f6cf46d7-8bf4-4e17-8bd2-91be83e5d34f" providerId="AD" clId="Web-{F8E5F690-94F4-566A-EC82-D9774BC25D05}" dt="2024-02-06T21:56:31.666" v="549" actId="20577"/>
        <pc:sldMkLst>
          <pc:docMk/>
          <pc:sldMk cId="3930540939" sldId="260"/>
        </pc:sldMkLst>
        <pc:spChg chg="mod">
          <ac:chgData name="(S) WISE, ALEXANDER" userId="S::alexanderwis.20@sunymaritime.edu::f6cf46d7-8bf4-4e17-8bd2-91be83e5d34f" providerId="AD" clId="Web-{F8E5F690-94F4-566A-EC82-D9774BC25D05}" dt="2024-02-06T18:18:56.407" v="112" actId="20577"/>
          <ac:spMkLst>
            <pc:docMk/>
            <pc:sldMk cId="3930540939" sldId="260"/>
            <ac:spMk id="2" creationId="{12368B9C-C399-CB14-E3B8-3B8A8EB68F04}"/>
          </ac:spMkLst>
        </pc:spChg>
        <pc:spChg chg="mod">
          <ac:chgData name="(S) WISE, ALEXANDER" userId="S::alexanderwis.20@sunymaritime.edu::f6cf46d7-8bf4-4e17-8bd2-91be83e5d34f" providerId="AD" clId="Web-{F8E5F690-94F4-566A-EC82-D9774BC25D05}" dt="2024-02-06T21:56:31.666" v="549" actId="20577"/>
          <ac:spMkLst>
            <pc:docMk/>
            <pc:sldMk cId="3930540939" sldId="260"/>
            <ac:spMk id="8" creationId="{E8E24993-5CB9-9C7A-0595-90561B4501A9}"/>
          </ac:spMkLst>
        </pc:spChg>
      </pc:sldChg>
      <pc:sldChg chg="modSp">
        <pc:chgData name="(S) WISE, ALEXANDER" userId="S::alexanderwis.20@sunymaritime.edu::f6cf46d7-8bf4-4e17-8bd2-91be83e5d34f" providerId="AD" clId="Web-{F8E5F690-94F4-566A-EC82-D9774BC25D05}" dt="2024-02-06T18:56:31.391" v="525" actId="20577"/>
        <pc:sldMkLst>
          <pc:docMk/>
          <pc:sldMk cId="203858197" sldId="261"/>
        </pc:sldMkLst>
        <pc:spChg chg="mod">
          <ac:chgData name="(S) WISE, ALEXANDER" userId="S::alexanderwis.20@sunymaritime.edu::f6cf46d7-8bf4-4e17-8bd2-91be83e5d34f" providerId="AD" clId="Web-{F8E5F690-94F4-566A-EC82-D9774BC25D05}" dt="2024-02-06T18:56:31.391" v="525" actId="20577"/>
          <ac:spMkLst>
            <pc:docMk/>
            <pc:sldMk cId="203858197" sldId="261"/>
            <ac:spMk id="8" creationId="{13C3A607-6254-3B01-5D33-E4CFAC5C0686}"/>
          </ac:spMkLst>
        </pc:spChg>
      </pc:sldChg>
    </pc:docChg>
  </pc:docChgLst>
  <pc:docChgLst>
    <pc:chgData name="(S) ROHMANN, THOMAS" userId="S::thomasroh.20@sunymaritime.edu::85c00f28-f0ee-4796-b8ac-ff7247a94d02" providerId="AD" clId="Web-{11C0A45B-114E-0F02-7EC2-8064AE0C954B}"/>
    <pc:docChg chg="addSld modSld">
      <pc:chgData name="(S) ROHMANN, THOMAS" userId="S::thomasroh.20@sunymaritime.edu::85c00f28-f0ee-4796-b8ac-ff7247a94d02" providerId="AD" clId="Web-{11C0A45B-114E-0F02-7EC2-8064AE0C954B}" dt="2024-02-20T23:51:55.949" v="159" actId="20577"/>
      <pc:docMkLst>
        <pc:docMk/>
      </pc:docMkLst>
      <pc:sldChg chg="modSp">
        <pc:chgData name="(S) ROHMANN, THOMAS" userId="S::thomasroh.20@sunymaritime.edu::85c00f28-f0ee-4796-b8ac-ff7247a94d02" providerId="AD" clId="Web-{11C0A45B-114E-0F02-7EC2-8064AE0C954B}" dt="2024-02-20T23:49:19.288" v="46" actId="20577"/>
        <pc:sldMkLst>
          <pc:docMk/>
          <pc:sldMk cId="2961061311" sldId="258"/>
        </pc:sldMkLst>
        <pc:spChg chg="mod">
          <ac:chgData name="(S) ROHMANN, THOMAS" userId="S::thomasroh.20@sunymaritime.edu::85c00f28-f0ee-4796-b8ac-ff7247a94d02" providerId="AD" clId="Web-{11C0A45B-114E-0F02-7EC2-8064AE0C954B}" dt="2024-02-20T23:49:19.288" v="46" actId="20577"/>
          <ac:spMkLst>
            <pc:docMk/>
            <pc:sldMk cId="2961061311" sldId="258"/>
            <ac:spMk id="7" creationId="{80EB0E34-F78A-FCB6-0AE6-4082F5BC5EAA}"/>
          </ac:spMkLst>
        </pc:spChg>
      </pc:sldChg>
      <pc:sldChg chg="addSp delSp modSp new">
        <pc:chgData name="(S) ROHMANN, THOMAS" userId="S::thomasroh.20@sunymaritime.edu::85c00f28-f0ee-4796-b8ac-ff7247a94d02" providerId="AD" clId="Web-{11C0A45B-114E-0F02-7EC2-8064AE0C954B}" dt="2024-02-20T23:48:04.223" v="34" actId="1076"/>
        <pc:sldMkLst>
          <pc:docMk/>
          <pc:sldMk cId="2324620077" sldId="262"/>
        </pc:sldMkLst>
        <pc:spChg chg="mod">
          <ac:chgData name="(S) ROHMANN, THOMAS" userId="S::thomasroh.20@sunymaritime.edu::85c00f28-f0ee-4796-b8ac-ff7247a94d02" providerId="AD" clId="Web-{11C0A45B-114E-0F02-7EC2-8064AE0C954B}" dt="2024-02-20T23:48:04.223" v="34" actId="1076"/>
          <ac:spMkLst>
            <pc:docMk/>
            <pc:sldMk cId="2324620077" sldId="262"/>
            <ac:spMk id="2" creationId="{D1C960B7-D439-845D-4196-CDD0CFC97301}"/>
          </ac:spMkLst>
        </pc:spChg>
        <pc:spChg chg="del">
          <ac:chgData name="(S) ROHMANN, THOMAS" userId="S::thomasroh.20@sunymaritime.edu::85c00f28-f0ee-4796-b8ac-ff7247a94d02" providerId="AD" clId="Web-{11C0A45B-114E-0F02-7EC2-8064AE0C954B}" dt="2024-02-20T23:47:17.769" v="14"/>
          <ac:spMkLst>
            <pc:docMk/>
            <pc:sldMk cId="2324620077" sldId="262"/>
            <ac:spMk id="3" creationId="{676C98EA-A76D-0B47-64C1-3B5FCA5A6505}"/>
          </ac:spMkLst>
        </pc:spChg>
        <pc:spChg chg="add mod">
          <ac:chgData name="(S) ROHMANN, THOMAS" userId="S::thomasroh.20@sunymaritime.edu::85c00f28-f0ee-4796-b8ac-ff7247a94d02" providerId="AD" clId="Web-{11C0A45B-114E-0F02-7EC2-8064AE0C954B}" dt="2024-02-20T23:47:54.989" v="31" actId="20577"/>
          <ac:spMkLst>
            <pc:docMk/>
            <pc:sldMk cId="2324620077" sldId="262"/>
            <ac:spMk id="5" creationId="{21102A61-9255-0A9C-0249-176E47B738A1}"/>
          </ac:spMkLst>
        </pc:spChg>
        <pc:picChg chg="add mod ord">
          <ac:chgData name="(S) ROHMANN, THOMAS" userId="S::thomasroh.20@sunymaritime.edu::85c00f28-f0ee-4796-b8ac-ff7247a94d02" providerId="AD" clId="Web-{11C0A45B-114E-0F02-7EC2-8064AE0C954B}" dt="2024-02-20T23:48:00.739" v="33" actId="1076"/>
          <ac:picMkLst>
            <pc:docMk/>
            <pc:sldMk cId="2324620077" sldId="262"/>
            <ac:picMk id="4" creationId="{E6E868F2-7575-05A4-7926-CF046978EDD2}"/>
          </ac:picMkLst>
        </pc:picChg>
      </pc:sldChg>
      <pc:sldChg chg="modSp new">
        <pc:chgData name="(S) ROHMANN, THOMAS" userId="S::thomasroh.20@sunymaritime.edu::85c00f28-f0ee-4796-b8ac-ff7247a94d02" providerId="AD" clId="Web-{11C0A45B-114E-0F02-7EC2-8064AE0C954B}" dt="2024-02-20T23:51:55.949" v="159" actId="20577"/>
        <pc:sldMkLst>
          <pc:docMk/>
          <pc:sldMk cId="1096574325" sldId="263"/>
        </pc:sldMkLst>
        <pc:spChg chg="mod">
          <ac:chgData name="(S) ROHMANN, THOMAS" userId="S::thomasroh.20@sunymaritime.edu::85c00f28-f0ee-4796-b8ac-ff7247a94d02" providerId="AD" clId="Web-{11C0A45B-114E-0F02-7EC2-8064AE0C954B}" dt="2024-02-20T23:49:31.460" v="54" actId="20577"/>
          <ac:spMkLst>
            <pc:docMk/>
            <pc:sldMk cId="1096574325" sldId="263"/>
            <ac:spMk id="2" creationId="{E293BF8E-AB3E-A722-0F96-86E358911132}"/>
          </ac:spMkLst>
        </pc:spChg>
        <pc:spChg chg="mod">
          <ac:chgData name="(S) ROHMANN, THOMAS" userId="S::thomasroh.20@sunymaritime.edu::85c00f28-f0ee-4796-b8ac-ff7247a94d02" providerId="AD" clId="Web-{11C0A45B-114E-0F02-7EC2-8064AE0C954B}" dt="2024-02-20T23:51:55.949" v="159" actId="20577"/>
          <ac:spMkLst>
            <pc:docMk/>
            <pc:sldMk cId="1096574325" sldId="263"/>
            <ac:spMk id="3" creationId="{23BA6693-BD2B-196D-F5D3-3EFCACC6E897}"/>
          </ac:spMkLst>
        </pc:spChg>
      </pc:sldChg>
    </pc:docChg>
  </pc:docChgLst>
  <pc:docChgLst>
    <pc:chgData name="(S) CUNHA, NICHOLAS" userId="S::nicholascun.23@sunymaritime.edu::d3a793b4-05cd-49b2-8b02-3c040797f582" providerId="AD" clId="Web-{9EFDCE8F-C1F7-A26C-929C-04D91550239A}"/>
    <pc:docChg chg="addSld modSld sldOrd">
      <pc:chgData name="(S) CUNHA, NICHOLAS" userId="S::nicholascun.23@sunymaritime.edu::d3a793b4-05cd-49b2-8b02-3c040797f582" providerId="AD" clId="Web-{9EFDCE8F-C1F7-A26C-929C-04D91550239A}" dt="2024-02-06T21:25:40.546" v="473" actId="20577"/>
      <pc:docMkLst>
        <pc:docMk/>
      </pc:docMkLst>
      <pc:sldChg chg="modSp">
        <pc:chgData name="(S) CUNHA, NICHOLAS" userId="S::nicholascun.23@sunymaritime.edu::d3a793b4-05cd-49b2-8b02-3c040797f582" providerId="AD" clId="Web-{9EFDCE8F-C1F7-A26C-929C-04D91550239A}" dt="2024-02-06T21:13:22.712" v="250" actId="20577"/>
        <pc:sldMkLst>
          <pc:docMk/>
          <pc:sldMk cId="109857222" sldId="256"/>
        </pc:sldMkLst>
        <pc:spChg chg="mod">
          <ac:chgData name="(S) CUNHA, NICHOLAS" userId="S::nicholascun.23@sunymaritime.edu::d3a793b4-05cd-49b2-8b02-3c040797f582" providerId="AD" clId="Web-{9EFDCE8F-C1F7-A26C-929C-04D91550239A}" dt="2024-02-06T21:13:22.712" v="250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(S) CUNHA, NICHOLAS" userId="S::nicholascun.23@sunymaritime.edu::d3a793b4-05cd-49b2-8b02-3c040797f582" providerId="AD" clId="Web-{9EFDCE8F-C1F7-A26C-929C-04D91550239A}" dt="2024-02-06T21:13:20.118" v="249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(S) CUNHA, NICHOLAS" userId="S::nicholascun.23@sunymaritime.edu::d3a793b4-05cd-49b2-8b02-3c040797f582" providerId="AD" clId="Web-{9EFDCE8F-C1F7-A26C-929C-04D91550239A}" dt="2024-02-06T21:12:39.163" v="241" actId="20577"/>
        <pc:sldMkLst>
          <pc:docMk/>
          <pc:sldMk cId="758545263" sldId="257"/>
        </pc:sldMkLst>
        <pc:spChg chg="mod">
          <ac:chgData name="(S) CUNHA, NICHOLAS" userId="S::nicholascun.23@sunymaritime.edu::d3a793b4-05cd-49b2-8b02-3c040797f582" providerId="AD" clId="Web-{9EFDCE8F-C1F7-A26C-929C-04D91550239A}" dt="2024-02-06T21:12:39.163" v="241" actId="20577"/>
          <ac:spMkLst>
            <pc:docMk/>
            <pc:sldMk cId="758545263" sldId="257"/>
            <ac:spMk id="2" creationId="{710145B1-1FF5-D99A-7079-A44862D5442B}"/>
          </ac:spMkLst>
        </pc:spChg>
        <pc:spChg chg="mod">
          <ac:chgData name="(S) CUNHA, NICHOLAS" userId="S::nicholascun.23@sunymaritime.edu::d3a793b4-05cd-49b2-8b02-3c040797f582" providerId="AD" clId="Web-{9EFDCE8F-C1F7-A26C-929C-04D91550239A}" dt="2024-02-06T03:22:46.210" v="99" actId="20577"/>
          <ac:spMkLst>
            <pc:docMk/>
            <pc:sldMk cId="758545263" sldId="257"/>
            <ac:spMk id="3" creationId="{E6B17C8C-4AD0-9E26-82D3-F74E06BAD680}"/>
          </ac:spMkLst>
        </pc:spChg>
      </pc:sldChg>
      <pc:sldChg chg="addSp delSp modSp ord">
        <pc:chgData name="(S) CUNHA, NICHOLAS" userId="S::nicholascun.23@sunymaritime.edu::d3a793b4-05cd-49b2-8b02-3c040797f582" providerId="AD" clId="Web-{9EFDCE8F-C1F7-A26C-929C-04D91550239A}" dt="2024-02-06T21:14:22.276" v="260" actId="20577"/>
        <pc:sldMkLst>
          <pc:docMk/>
          <pc:sldMk cId="2961061311" sldId="258"/>
        </pc:sldMkLst>
        <pc:spChg chg="del">
          <ac:chgData name="(S) CUNHA, NICHOLAS" userId="S::nicholascun.23@sunymaritime.edu::d3a793b4-05cd-49b2-8b02-3c040797f582" providerId="AD" clId="Web-{9EFDCE8F-C1F7-A26C-929C-04D91550239A}" dt="2024-02-06T03:21:18.612" v="1"/>
          <ac:spMkLst>
            <pc:docMk/>
            <pc:sldMk cId="2961061311" sldId="258"/>
            <ac:spMk id="2" creationId="{07418BA1-8224-0291-84B2-F160B4E49160}"/>
          </ac:spMkLst>
        </pc:spChg>
        <pc:spChg chg="del">
          <ac:chgData name="(S) CUNHA, NICHOLAS" userId="S::nicholascun.23@sunymaritime.edu::d3a793b4-05cd-49b2-8b02-3c040797f582" providerId="AD" clId="Web-{9EFDCE8F-C1F7-A26C-929C-04D91550239A}" dt="2024-02-06T03:21:18.612" v="0"/>
          <ac:spMkLst>
            <pc:docMk/>
            <pc:sldMk cId="2961061311" sldId="258"/>
            <ac:spMk id="3" creationId="{5ECF0838-F637-4195-8E6E-7D3D701904D1}"/>
          </ac:spMkLst>
        </pc:spChg>
        <pc:spChg chg="add mod">
          <ac:chgData name="(S) CUNHA, NICHOLAS" userId="S::nicholascun.23@sunymaritime.edu::d3a793b4-05cd-49b2-8b02-3c040797f582" providerId="AD" clId="Web-{9EFDCE8F-C1F7-A26C-929C-04D91550239A}" dt="2024-02-06T21:10:06.050" v="235" actId="20577"/>
          <ac:spMkLst>
            <pc:docMk/>
            <pc:sldMk cId="2961061311" sldId="258"/>
            <ac:spMk id="5" creationId="{E65F3649-9F65-5598-81BE-C29283446ADF}"/>
          </ac:spMkLst>
        </pc:spChg>
        <pc:spChg chg="add mod">
          <ac:chgData name="(S) CUNHA, NICHOLAS" userId="S::nicholascun.23@sunymaritime.edu::d3a793b4-05cd-49b2-8b02-3c040797f582" providerId="AD" clId="Web-{9EFDCE8F-C1F7-A26C-929C-04D91550239A}" dt="2024-02-06T21:14:22.276" v="260" actId="20577"/>
          <ac:spMkLst>
            <pc:docMk/>
            <pc:sldMk cId="2961061311" sldId="258"/>
            <ac:spMk id="7" creationId="{80EB0E34-F78A-FCB6-0AE6-4082F5BC5EAA}"/>
          </ac:spMkLst>
        </pc:spChg>
      </pc:sldChg>
      <pc:sldChg chg="modSp mod setBg">
        <pc:chgData name="(S) CUNHA, NICHOLAS" userId="S::nicholascun.23@sunymaritime.edu::d3a793b4-05cd-49b2-8b02-3c040797f582" providerId="AD" clId="Web-{9EFDCE8F-C1F7-A26C-929C-04D91550239A}" dt="2024-02-06T21:24:41.684" v="457" actId="1076"/>
        <pc:sldMkLst>
          <pc:docMk/>
          <pc:sldMk cId="1245118179" sldId="259"/>
        </pc:sldMkLst>
        <pc:spChg chg="mod">
          <ac:chgData name="(S) CUNHA, NICHOLAS" userId="S::nicholascun.23@sunymaritime.edu::d3a793b4-05cd-49b2-8b02-3c040797f582" providerId="AD" clId="Web-{9EFDCE8F-C1F7-A26C-929C-04D91550239A}" dt="2024-02-06T21:18:45.049" v="343" actId="20577"/>
          <ac:spMkLst>
            <pc:docMk/>
            <pc:sldMk cId="1245118179" sldId="259"/>
            <ac:spMk id="2" creationId="{4FFBF0EA-6076-E793-8BF9-7BB7C0AFF4EE}"/>
          </ac:spMkLst>
        </pc:spChg>
        <pc:spChg chg="mod">
          <ac:chgData name="(S) CUNHA, NICHOLAS" userId="S::nicholascun.23@sunymaritime.edu::d3a793b4-05cd-49b2-8b02-3c040797f582" providerId="AD" clId="Web-{9EFDCE8F-C1F7-A26C-929C-04D91550239A}" dt="2024-02-06T21:24:41.684" v="457" actId="1076"/>
          <ac:spMkLst>
            <pc:docMk/>
            <pc:sldMk cId="1245118179" sldId="259"/>
            <ac:spMk id="3" creationId="{0F3187FB-B2F6-1522-FFA7-FCBA1EF3FE02}"/>
          </ac:spMkLst>
        </pc:spChg>
        <pc:picChg chg="mod">
          <ac:chgData name="(S) CUNHA, NICHOLAS" userId="S::nicholascun.23@sunymaritime.edu::d3a793b4-05cd-49b2-8b02-3c040797f582" providerId="AD" clId="Web-{9EFDCE8F-C1F7-A26C-929C-04D91550239A}" dt="2024-02-06T21:17:29.844" v="321" actId="1076"/>
          <ac:picMkLst>
            <pc:docMk/>
            <pc:sldMk cId="1245118179" sldId="259"/>
            <ac:picMk id="4" creationId="{7BF02532-B7D1-AB75-4B33-0EE66304996C}"/>
          </ac:picMkLst>
        </pc:picChg>
      </pc:sldChg>
      <pc:sldChg chg="modSp">
        <pc:chgData name="(S) CUNHA, NICHOLAS" userId="S::nicholascun.23@sunymaritime.edu::d3a793b4-05cd-49b2-8b02-3c040797f582" providerId="AD" clId="Web-{9EFDCE8F-C1F7-A26C-929C-04D91550239A}" dt="2024-02-06T21:13:55.838" v="253" actId="20577"/>
        <pc:sldMkLst>
          <pc:docMk/>
          <pc:sldMk cId="3930540939" sldId="260"/>
        </pc:sldMkLst>
        <pc:spChg chg="mod">
          <ac:chgData name="(S) CUNHA, NICHOLAS" userId="S::nicholascun.23@sunymaritime.edu::d3a793b4-05cd-49b2-8b02-3c040797f582" providerId="AD" clId="Web-{9EFDCE8F-C1F7-A26C-929C-04D91550239A}" dt="2024-02-06T21:13:55.838" v="253" actId="20577"/>
          <ac:spMkLst>
            <pc:docMk/>
            <pc:sldMk cId="3930540939" sldId="260"/>
            <ac:spMk id="2" creationId="{12368B9C-C399-CB14-E3B8-3B8A8EB68F04}"/>
          </ac:spMkLst>
        </pc:spChg>
      </pc:sldChg>
      <pc:sldChg chg="addSp delSp modSp new mod ord setBg">
        <pc:chgData name="(S) CUNHA, NICHOLAS" userId="S::nicholascun.23@sunymaritime.edu::d3a793b4-05cd-49b2-8b02-3c040797f582" providerId="AD" clId="Web-{9EFDCE8F-C1F7-A26C-929C-04D91550239A}" dt="2024-02-06T21:25:40.546" v="473" actId="20577"/>
        <pc:sldMkLst>
          <pc:docMk/>
          <pc:sldMk cId="203858197" sldId="261"/>
        </pc:sldMkLst>
        <pc:spChg chg="mod">
          <ac:chgData name="(S) CUNHA, NICHOLAS" userId="S::nicholascun.23@sunymaritime.edu::d3a793b4-05cd-49b2-8b02-3c040797f582" providerId="AD" clId="Web-{9EFDCE8F-C1F7-A26C-929C-04D91550239A}" dt="2024-02-06T21:14:14.197" v="257" actId="20577"/>
          <ac:spMkLst>
            <pc:docMk/>
            <pc:sldMk cId="203858197" sldId="261"/>
            <ac:spMk id="2" creationId="{DCBB8262-385B-EEAB-4F29-1696B90329C4}"/>
          </ac:spMkLst>
        </pc:spChg>
        <pc:spChg chg="del">
          <ac:chgData name="(S) CUNHA, NICHOLAS" userId="S::nicholascun.23@sunymaritime.edu::d3a793b4-05cd-49b2-8b02-3c040797f582" providerId="AD" clId="Web-{9EFDCE8F-C1F7-A26C-929C-04D91550239A}" dt="2024-02-06T18:37:09.625" v="119"/>
          <ac:spMkLst>
            <pc:docMk/>
            <pc:sldMk cId="203858197" sldId="261"/>
            <ac:spMk id="3" creationId="{90BB86ED-F3C2-7032-C08B-B9F5DA314581}"/>
          </ac:spMkLst>
        </pc:spChg>
        <pc:spChg chg="add mod">
          <ac:chgData name="(S) CUNHA, NICHOLAS" userId="S::nicholascun.23@sunymaritime.edu::d3a793b4-05cd-49b2-8b02-3c040797f582" providerId="AD" clId="Web-{9EFDCE8F-C1F7-A26C-929C-04D91550239A}" dt="2024-02-06T21:25:40.546" v="473" actId="20577"/>
          <ac:spMkLst>
            <pc:docMk/>
            <pc:sldMk cId="203858197" sldId="261"/>
            <ac:spMk id="8" creationId="{13C3A607-6254-3B01-5D33-E4CFAC5C0686}"/>
          </ac:spMkLst>
        </pc:spChg>
        <pc:spChg chg="add">
          <ac:chgData name="(S) CUNHA, NICHOLAS" userId="S::nicholascun.23@sunymaritime.edu::d3a793b4-05cd-49b2-8b02-3c040797f582" providerId="AD" clId="Web-{9EFDCE8F-C1F7-A26C-929C-04D91550239A}" dt="2024-02-06T18:37:22.798" v="120"/>
          <ac:spMkLst>
            <pc:docMk/>
            <pc:sldMk cId="203858197" sldId="261"/>
            <ac:spMk id="11" creationId="{F13C74B1-5B17-4795-BED0-7140497B445A}"/>
          </ac:spMkLst>
        </pc:spChg>
        <pc:spChg chg="add">
          <ac:chgData name="(S) CUNHA, NICHOLAS" userId="S::nicholascun.23@sunymaritime.edu::d3a793b4-05cd-49b2-8b02-3c040797f582" providerId="AD" clId="Web-{9EFDCE8F-C1F7-A26C-929C-04D91550239A}" dt="2024-02-06T18:37:22.798" v="120"/>
          <ac:spMkLst>
            <pc:docMk/>
            <pc:sldMk cId="203858197" sldId="261"/>
            <ac:spMk id="13" creationId="{D4974D33-8DC5-464E-8C6D-BE58F0669C17}"/>
          </ac:spMkLst>
        </pc:spChg>
        <pc:picChg chg="add mod ord">
          <ac:chgData name="(S) CUNHA, NICHOLAS" userId="S::nicholascun.23@sunymaritime.edu::d3a793b4-05cd-49b2-8b02-3c040797f582" providerId="AD" clId="Web-{9EFDCE8F-C1F7-A26C-929C-04D91550239A}" dt="2024-02-06T18:37:22.798" v="120"/>
          <ac:picMkLst>
            <pc:docMk/>
            <pc:sldMk cId="203858197" sldId="261"/>
            <ac:picMk id="4" creationId="{A19F253F-2C82-C1C6-5DC9-8648FD4C825F}"/>
          </ac:picMkLst>
        </pc:picChg>
      </pc:sldChg>
    </pc:docChg>
  </pc:docChgLst>
  <pc:docChgLst>
    <pc:chgData name="(S) WISE, ALEXANDER" userId="S::alexanderwis.20@sunymaritime.edu::f6cf46d7-8bf4-4e17-8bd2-91be83e5d34f" providerId="AD" clId="Web-{7E2DA7EC-B745-0C33-50AB-7D712DE0AC35}"/>
    <pc:docChg chg="modSld sldOrd">
      <pc:chgData name="(S) WISE, ALEXANDER" userId="S::alexanderwis.20@sunymaritime.edu::f6cf46d7-8bf4-4e17-8bd2-91be83e5d34f" providerId="AD" clId="Web-{7E2DA7EC-B745-0C33-50AB-7D712DE0AC35}" dt="2024-02-21T00:48:30.378" v="40"/>
      <pc:docMkLst>
        <pc:docMk/>
      </pc:docMkLst>
      <pc:sldChg chg="modSp ord">
        <pc:chgData name="(S) WISE, ALEXANDER" userId="S::alexanderwis.20@sunymaritime.edu::f6cf46d7-8bf4-4e17-8bd2-91be83e5d34f" providerId="AD" clId="Web-{7E2DA7EC-B745-0C33-50AB-7D712DE0AC35}" dt="2024-02-21T00:48:30.378" v="40"/>
        <pc:sldMkLst>
          <pc:docMk/>
          <pc:sldMk cId="2961061311" sldId="258"/>
        </pc:sldMkLst>
        <pc:spChg chg="mod">
          <ac:chgData name="(S) WISE, ALEXANDER" userId="S::alexanderwis.20@sunymaritime.edu::f6cf46d7-8bf4-4e17-8bd2-91be83e5d34f" providerId="AD" clId="Web-{7E2DA7EC-B745-0C33-50AB-7D712DE0AC35}" dt="2024-02-21T00:48:17.643" v="39" actId="20577"/>
          <ac:spMkLst>
            <pc:docMk/>
            <pc:sldMk cId="2961061311" sldId="258"/>
            <ac:spMk id="5" creationId="{E65F3649-9F65-5598-81BE-C29283446ADF}"/>
          </ac:spMkLst>
        </pc:spChg>
      </pc:sldChg>
      <pc:sldChg chg="modSp mod setBg">
        <pc:chgData name="(S) WISE, ALEXANDER" userId="S::alexanderwis.20@sunymaritime.edu::f6cf46d7-8bf4-4e17-8bd2-91be83e5d34f" providerId="AD" clId="Web-{7E2DA7EC-B745-0C33-50AB-7D712DE0AC35}" dt="2024-02-21T00:45:25.273" v="14" actId="20577"/>
        <pc:sldMkLst>
          <pc:docMk/>
          <pc:sldMk cId="2324620077" sldId="262"/>
        </pc:sldMkLst>
        <pc:spChg chg="mod">
          <ac:chgData name="(S) WISE, ALEXANDER" userId="S::alexanderwis.20@sunymaritime.edu::f6cf46d7-8bf4-4e17-8bd2-91be83e5d34f" providerId="AD" clId="Web-{7E2DA7EC-B745-0C33-50AB-7D712DE0AC35}" dt="2024-02-21T00:45:25.273" v="14" actId="20577"/>
          <ac:spMkLst>
            <pc:docMk/>
            <pc:sldMk cId="2324620077" sldId="262"/>
            <ac:spMk id="5" creationId="{21102A61-9255-0A9C-0249-176E47B738A1}"/>
          </ac:spMkLst>
        </pc:spChg>
      </pc:sldChg>
      <pc:sldChg chg="addSp delSp modSp mod setBg">
        <pc:chgData name="(S) WISE, ALEXANDER" userId="S::alexanderwis.20@sunymaritime.edu::f6cf46d7-8bf4-4e17-8bd2-91be83e5d34f" providerId="AD" clId="Web-{7E2DA7EC-B745-0C33-50AB-7D712DE0AC35}" dt="2024-02-21T00:47:19.436" v="19" actId="20577"/>
        <pc:sldMkLst>
          <pc:docMk/>
          <pc:sldMk cId="1096574325" sldId="263"/>
        </pc:sldMkLst>
        <pc:spChg chg="mod">
          <ac:chgData name="(S) WISE, ALEXANDER" userId="S::alexanderwis.20@sunymaritime.edu::f6cf46d7-8bf4-4e17-8bd2-91be83e5d34f" providerId="AD" clId="Web-{7E2DA7EC-B745-0C33-50AB-7D712DE0AC35}" dt="2024-02-21T00:47:19.436" v="19" actId="20577"/>
          <ac:spMkLst>
            <pc:docMk/>
            <pc:sldMk cId="1096574325" sldId="263"/>
            <ac:spMk id="2" creationId="{E293BF8E-AB3E-A722-0F96-86E358911132}"/>
          </ac:spMkLst>
        </pc:spChg>
        <pc:spChg chg="del">
          <ac:chgData name="(S) WISE, ALEXANDER" userId="S::alexanderwis.20@sunymaritime.edu::f6cf46d7-8bf4-4e17-8bd2-91be83e5d34f" providerId="AD" clId="Web-{7E2DA7EC-B745-0C33-50AB-7D712DE0AC35}" dt="2024-02-21T00:46:46.622" v="16"/>
          <ac:spMkLst>
            <pc:docMk/>
            <pc:sldMk cId="1096574325" sldId="263"/>
            <ac:spMk id="3" creationId="{23BA6693-BD2B-196D-F5D3-3EFCACC6E897}"/>
          </ac:spMkLst>
        </pc:spChg>
        <pc:graphicFrameChg chg="add">
          <ac:chgData name="(S) WISE, ALEXANDER" userId="S::alexanderwis.20@sunymaritime.edu::f6cf46d7-8bf4-4e17-8bd2-91be83e5d34f" providerId="AD" clId="Web-{7E2DA7EC-B745-0C33-50AB-7D712DE0AC35}" dt="2024-02-21T00:46:46.622" v="16"/>
          <ac:graphicFrameMkLst>
            <pc:docMk/>
            <pc:sldMk cId="1096574325" sldId="263"/>
            <ac:graphicFrameMk id="5" creationId="{6DED6615-93B9-3DD2-131D-1CC1BB735CE9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1C7A01-63FC-48C0-B522-8148B13409C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FD1C4E4-0232-4906-B937-69FB622EF76C}">
      <dgm:prSet/>
      <dgm:spPr/>
      <dgm:t>
        <a:bodyPr/>
        <a:lstStyle/>
        <a:p>
          <a:r>
            <a:rPr lang="en-US"/>
            <a:t>$500 from Parents Association Last semester</a:t>
          </a:r>
        </a:p>
      </dgm:t>
    </dgm:pt>
    <dgm:pt modelId="{34B71AD0-49D0-4B2E-95B5-AF7CEDB1ABAD}" type="parTrans" cxnId="{EA138E44-01A0-4493-9B29-14EB57E70A2F}">
      <dgm:prSet/>
      <dgm:spPr/>
      <dgm:t>
        <a:bodyPr/>
        <a:lstStyle/>
        <a:p>
          <a:endParaRPr lang="en-US"/>
        </a:p>
      </dgm:t>
    </dgm:pt>
    <dgm:pt modelId="{3ABCF3A3-D712-4B01-BFCE-7C02AE2A2293}" type="sibTrans" cxnId="{EA138E44-01A0-4493-9B29-14EB57E70A2F}">
      <dgm:prSet/>
      <dgm:spPr/>
      <dgm:t>
        <a:bodyPr/>
        <a:lstStyle/>
        <a:p>
          <a:endParaRPr lang="en-US"/>
        </a:p>
      </dgm:t>
    </dgm:pt>
    <dgm:pt modelId="{8274C921-9E3A-42E4-88DE-213DD16EAB04}">
      <dgm:prSet/>
      <dgm:spPr/>
      <dgm:t>
        <a:bodyPr/>
        <a:lstStyle/>
        <a:p>
          <a:r>
            <a:rPr lang="en-US"/>
            <a:t>In the process of applying for Parents association funding and FSA Funding for this semester</a:t>
          </a:r>
        </a:p>
      </dgm:t>
    </dgm:pt>
    <dgm:pt modelId="{06327D5D-F21E-4524-ACEA-DAD7790B59D3}" type="parTrans" cxnId="{6E2AA753-31F1-409F-8579-854445401F39}">
      <dgm:prSet/>
      <dgm:spPr/>
      <dgm:t>
        <a:bodyPr/>
        <a:lstStyle/>
        <a:p>
          <a:endParaRPr lang="en-US"/>
        </a:p>
      </dgm:t>
    </dgm:pt>
    <dgm:pt modelId="{DAA33C21-664E-4AB8-8DD1-13B2EEE35F21}" type="sibTrans" cxnId="{6E2AA753-31F1-409F-8579-854445401F39}">
      <dgm:prSet/>
      <dgm:spPr/>
      <dgm:t>
        <a:bodyPr/>
        <a:lstStyle/>
        <a:p>
          <a:endParaRPr lang="en-US"/>
        </a:p>
      </dgm:t>
    </dgm:pt>
    <dgm:pt modelId="{99EE6663-1209-4978-BB54-C1D335434BEE}">
      <dgm:prSet/>
      <dgm:spPr/>
      <dgm:t>
        <a:bodyPr/>
        <a:lstStyle/>
        <a:p>
          <a:r>
            <a:rPr lang="en-US"/>
            <a:t>Internal fundraising ($36 buy in to use club money at climbing gym)</a:t>
          </a:r>
        </a:p>
      </dgm:t>
    </dgm:pt>
    <dgm:pt modelId="{AFD44738-23C2-4716-97F3-C9C2C3D8543D}" type="parTrans" cxnId="{6D247609-E3F7-48D9-9E17-919FBDA440F8}">
      <dgm:prSet/>
      <dgm:spPr/>
      <dgm:t>
        <a:bodyPr/>
        <a:lstStyle/>
        <a:p>
          <a:endParaRPr lang="en-US"/>
        </a:p>
      </dgm:t>
    </dgm:pt>
    <dgm:pt modelId="{B47C7AAC-1585-4D54-9487-CACE2D627EAD}" type="sibTrans" cxnId="{6D247609-E3F7-48D9-9E17-919FBDA440F8}">
      <dgm:prSet/>
      <dgm:spPr/>
      <dgm:t>
        <a:bodyPr/>
        <a:lstStyle/>
        <a:p>
          <a:endParaRPr lang="en-US"/>
        </a:p>
      </dgm:t>
    </dgm:pt>
    <dgm:pt modelId="{756DF754-5CE4-4037-8DD5-3A6955072E53}">
      <dgm:prSet/>
      <dgm:spPr/>
      <dgm:t>
        <a:bodyPr/>
        <a:lstStyle/>
        <a:p>
          <a:r>
            <a:rPr lang="en-US"/>
            <a:t>Presenting to SGA, asking $2,500</a:t>
          </a:r>
        </a:p>
      </dgm:t>
    </dgm:pt>
    <dgm:pt modelId="{5DBC3D85-2A66-4A31-BF8F-F2E64FC6C067}" type="parTrans" cxnId="{3B803C99-2AEF-4456-8866-8EF0BAF4BBC6}">
      <dgm:prSet/>
      <dgm:spPr/>
      <dgm:t>
        <a:bodyPr/>
        <a:lstStyle/>
        <a:p>
          <a:endParaRPr lang="en-US"/>
        </a:p>
      </dgm:t>
    </dgm:pt>
    <dgm:pt modelId="{B0EACCF0-3208-4391-8157-BBAB3021E21B}" type="sibTrans" cxnId="{3B803C99-2AEF-4456-8866-8EF0BAF4BBC6}">
      <dgm:prSet/>
      <dgm:spPr/>
      <dgm:t>
        <a:bodyPr/>
        <a:lstStyle/>
        <a:p>
          <a:endParaRPr lang="en-US"/>
        </a:p>
      </dgm:t>
    </dgm:pt>
    <dgm:pt modelId="{4AC583C0-BA5E-44E9-BBF7-587CBF639F78}" type="pres">
      <dgm:prSet presAssocID="{991C7A01-63FC-48C0-B522-8148B13409C9}" presName="linear" presStyleCnt="0">
        <dgm:presLayoutVars>
          <dgm:animLvl val="lvl"/>
          <dgm:resizeHandles val="exact"/>
        </dgm:presLayoutVars>
      </dgm:prSet>
      <dgm:spPr/>
    </dgm:pt>
    <dgm:pt modelId="{9EB84D5D-2CE9-49DE-9FCD-7E17C64950F4}" type="pres">
      <dgm:prSet presAssocID="{5FD1C4E4-0232-4906-B937-69FB622EF76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AE01C08-433F-405F-A4F3-1F7D5DDD4792}" type="pres">
      <dgm:prSet presAssocID="{3ABCF3A3-D712-4B01-BFCE-7C02AE2A2293}" presName="spacer" presStyleCnt="0"/>
      <dgm:spPr/>
    </dgm:pt>
    <dgm:pt modelId="{099234DB-507E-4DE3-9E59-1712A05108D9}" type="pres">
      <dgm:prSet presAssocID="{8274C921-9E3A-42E4-88DE-213DD16EAB0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2135E80-AB30-4B8D-A595-A10DAFB0F27D}" type="pres">
      <dgm:prSet presAssocID="{DAA33C21-664E-4AB8-8DD1-13B2EEE35F21}" presName="spacer" presStyleCnt="0"/>
      <dgm:spPr/>
    </dgm:pt>
    <dgm:pt modelId="{480427E4-B621-4922-8DD2-DD794B74D991}" type="pres">
      <dgm:prSet presAssocID="{99EE6663-1209-4978-BB54-C1D335434BE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E654337-1D8E-4992-9E16-236429AB19DA}" type="pres">
      <dgm:prSet presAssocID="{B47C7AAC-1585-4D54-9487-CACE2D627EAD}" presName="spacer" presStyleCnt="0"/>
      <dgm:spPr/>
    </dgm:pt>
    <dgm:pt modelId="{A78E0F8C-BE1C-4CAE-8165-6409C17AF6EA}" type="pres">
      <dgm:prSet presAssocID="{756DF754-5CE4-4037-8DD5-3A6955072E5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D247609-E3F7-48D9-9E17-919FBDA440F8}" srcId="{991C7A01-63FC-48C0-B522-8148B13409C9}" destId="{99EE6663-1209-4978-BB54-C1D335434BEE}" srcOrd="2" destOrd="0" parTransId="{AFD44738-23C2-4716-97F3-C9C2C3D8543D}" sibTransId="{B47C7AAC-1585-4D54-9487-CACE2D627EAD}"/>
    <dgm:cxn modelId="{FB8F8510-CFA2-4AC5-B6C0-509413864A2D}" type="presOf" srcId="{756DF754-5CE4-4037-8DD5-3A6955072E53}" destId="{A78E0F8C-BE1C-4CAE-8165-6409C17AF6EA}" srcOrd="0" destOrd="0" presId="urn:microsoft.com/office/officeart/2005/8/layout/vList2"/>
    <dgm:cxn modelId="{EA138E44-01A0-4493-9B29-14EB57E70A2F}" srcId="{991C7A01-63FC-48C0-B522-8148B13409C9}" destId="{5FD1C4E4-0232-4906-B937-69FB622EF76C}" srcOrd="0" destOrd="0" parTransId="{34B71AD0-49D0-4B2E-95B5-AF7CEDB1ABAD}" sibTransId="{3ABCF3A3-D712-4B01-BFCE-7C02AE2A2293}"/>
    <dgm:cxn modelId="{6252DA70-E624-4899-82D6-842B777EDFB7}" type="presOf" srcId="{991C7A01-63FC-48C0-B522-8148B13409C9}" destId="{4AC583C0-BA5E-44E9-BBF7-587CBF639F78}" srcOrd="0" destOrd="0" presId="urn:microsoft.com/office/officeart/2005/8/layout/vList2"/>
    <dgm:cxn modelId="{6E2AA753-31F1-409F-8579-854445401F39}" srcId="{991C7A01-63FC-48C0-B522-8148B13409C9}" destId="{8274C921-9E3A-42E4-88DE-213DD16EAB04}" srcOrd="1" destOrd="0" parTransId="{06327D5D-F21E-4524-ACEA-DAD7790B59D3}" sibTransId="{DAA33C21-664E-4AB8-8DD1-13B2EEE35F21}"/>
    <dgm:cxn modelId="{3B803C99-2AEF-4456-8866-8EF0BAF4BBC6}" srcId="{991C7A01-63FC-48C0-B522-8148B13409C9}" destId="{756DF754-5CE4-4037-8DD5-3A6955072E53}" srcOrd="3" destOrd="0" parTransId="{5DBC3D85-2A66-4A31-BF8F-F2E64FC6C067}" sibTransId="{B0EACCF0-3208-4391-8157-BBAB3021E21B}"/>
    <dgm:cxn modelId="{DAD832AE-97DC-4AB0-B34C-9FCDCF9315F8}" type="presOf" srcId="{5FD1C4E4-0232-4906-B937-69FB622EF76C}" destId="{9EB84D5D-2CE9-49DE-9FCD-7E17C64950F4}" srcOrd="0" destOrd="0" presId="urn:microsoft.com/office/officeart/2005/8/layout/vList2"/>
    <dgm:cxn modelId="{FFDFB7DE-A8E4-497F-916F-17F2A8CCD8F7}" type="presOf" srcId="{99EE6663-1209-4978-BB54-C1D335434BEE}" destId="{480427E4-B621-4922-8DD2-DD794B74D991}" srcOrd="0" destOrd="0" presId="urn:microsoft.com/office/officeart/2005/8/layout/vList2"/>
    <dgm:cxn modelId="{B60170FB-20C2-4097-B78B-9F3F33B18DC7}" type="presOf" srcId="{8274C921-9E3A-42E4-88DE-213DD16EAB04}" destId="{099234DB-507E-4DE3-9E59-1712A05108D9}" srcOrd="0" destOrd="0" presId="urn:microsoft.com/office/officeart/2005/8/layout/vList2"/>
    <dgm:cxn modelId="{F4F3B188-C74D-4EE1-9133-5087BF802744}" type="presParOf" srcId="{4AC583C0-BA5E-44E9-BBF7-587CBF639F78}" destId="{9EB84D5D-2CE9-49DE-9FCD-7E17C64950F4}" srcOrd="0" destOrd="0" presId="urn:microsoft.com/office/officeart/2005/8/layout/vList2"/>
    <dgm:cxn modelId="{79A6E455-767D-4F88-B893-88A65BC4FEBC}" type="presParOf" srcId="{4AC583C0-BA5E-44E9-BBF7-587CBF639F78}" destId="{7AE01C08-433F-405F-A4F3-1F7D5DDD4792}" srcOrd="1" destOrd="0" presId="urn:microsoft.com/office/officeart/2005/8/layout/vList2"/>
    <dgm:cxn modelId="{4C460413-A0CE-4BEA-A247-DBEDA1E0F6D1}" type="presParOf" srcId="{4AC583C0-BA5E-44E9-BBF7-587CBF639F78}" destId="{099234DB-507E-4DE3-9E59-1712A05108D9}" srcOrd="2" destOrd="0" presId="urn:microsoft.com/office/officeart/2005/8/layout/vList2"/>
    <dgm:cxn modelId="{CDE1E820-798D-4737-A6B5-09C8F2A3AA07}" type="presParOf" srcId="{4AC583C0-BA5E-44E9-BBF7-587CBF639F78}" destId="{52135E80-AB30-4B8D-A595-A10DAFB0F27D}" srcOrd="3" destOrd="0" presId="urn:microsoft.com/office/officeart/2005/8/layout/vList2"/>
    <dgm:cxn modelId="{EE7A3E96-B0A8-4492-A72E-8C1613FB9C91}" type="presParOf" srcId="{4AC583C0-BA5E-44E9-BBF7-587CBF639F78}" destId="{480427E4-B621-4922-8DD2-DD794B74D991}" srcOrd="4" destOrd="0" presId="urn:microsoft.com/office/officeart/2005/8/layout/vList2"/>
    <dgm:cxn modelId="{5F4457BF-9FA4-4788-97D5-71C2F932EEA2}" type="presParOf" srcId="{4AC583C0-BA5E-44E9-BBF7-587CBF639F78}" destId="{EE654337-1D8E-4992-9E16-236429AB19DA}" srcOrd="5" destOrd="0" presId="urn:microsoft.com/office/officeart/2005/8/layout/vList2"/>
    <dgm:cxn modelId="{53917E4E-7FD5-41CC-BC28-D61E48C5BCD1}" type="presParOf" srcId="{4AC583C0-BA5E-44E9-BBF7-587CBF639F78}" destId="{A78E0F8C-BE1C-4CAE-8165-6409C17AF6E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B84D5D-2CE9-49DE-9FCD-7E17C64950F4}">
      <dsp:nvSpPr>
        <dsp:cNvPr id="0" name=""/>
        <dsp:cNvSpPr/>
      </dsp:nvSpPr>
      <dsp:spPr>
        <a:xfrm>
          <a:off x="0" y="71356"/>
          <a:ext cx="10515600" cy="9981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$500 from Parents Association Last semester</a:t>
          </a:r>
        </a:p>
      </dsp:txBody>
      <dsp:txXfrm>
        <a:off x="48726" y="120082"/>
        <a:ext cx="10418148" cy="900704"/>
      </dsp:txXfrm>
    </dsp:sp>
    <dsp:sp modelId="{099234DB-507E-4DE3-9E59-1712A05108D9}">
      <dsp:nvSpPr>
        <dsp:cNvPr id="0" name=""/>
        <dsp:cNvSpPr/>
      </dsp:nvSpPr>
      <dsp:spPr>
        <a:xfrm>
          <a:off x="0" y="1141512"/>
          <a:ext cx="10515600" cy="9981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the process of applying for Parents association funding and FSA Funding for this semester</a:t>
          </a:r>
        </a:p>
      </dsp:txBody>
      <dsp:txXfrm>
        <a:off x="48726" y="1190238"/>
        <a:ext cx="10418148" cy="900704"/>
      </dsp:txXfrm>
    </dsp:sp>
    <dsp:sp modelId="{480427E4-B621-4922-8DD2-DD794B74D991}">
      <dsp:nvSpPr>
        <dsp:cNvPr id="0" name=""/>
        <dsp:cNvSpPr/>
      </dsp:nvSpPr>
      <dsp:spPr>
        <a:xfrm>
          <a:off x="0" y="2211669"/>
          <a:ext cx="10515600" cy="9981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Internal fundraising ($36 buy in to use club money at climbing gym)</a:t>
          </a:r>
        </a:p>
      </dsp:txBody>
      <dsp:txXfrm>
        <a:off x="48726" y="2260395"/>
        <a:ext cx="10418148" cy="900704"/>
      </dsp:txXfrm>
    </dsp:sp>
    <dsp:sp modelId="{A78E0F8C-BE1C-4CAE-8165-6409C17AF6EA}">
      <dsp:nvSpPr>
        <dsp:cNvPr id="0" name=""/>
        <dsp:cNvSpPr/>
      </dsp:nvSpPr>
      <dsp:spPr>
        <a:xfrm>
          <a:off x="0" y="3281825"/>
          <a:ext cx="10515600" cy="9981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Presenting to SGA, asking $2,500</a:t>
          </a:r>
        </a:p>
      </dsp:txBody>
      <dsp:txXfrm>
        <a:off x="48726" y="3330551"/>
        <a:ext cx="10418148" cy="9007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b="1">
                <a:solidFill>
                  <a:srgbClr val="FA5F11"/>
                </a:solidFill>
              </a:rPr>
              <a:t>Climbing Club</a:t>
            </a:r>
            <a:r>
              <a:rPr lang="en-US" sz="9600">
                <a:solidFill>
                  <a:srgbClr val="FA5F11"/>
                </a:solidFill>
              </a:rPr>
              <a:t>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7237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rgbClr val="FA5F11"/>
                </a:solidFill>
              </a:rPr>
              <a:t>Presented by Nick Cunha and Alex  Wise </a:t>
            </a:r>
          </a:p>
          <a:p>
            <a:r>
              <a:rPr lang="en-US" b="1">
                <a:solidFill>
                  <a:srgbClr val="FA5F11"/>
                </a:solidFill>
              </a:rPr>
              <a:t>For the Spring 24' Semester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ue rope">
            <a:extLst>
              <a:ext uri="{FF2B5EF4-FFF2-40B4-BE49-F238E27FC236}">
                <a16:creationId xmlns:a16="http://schemas.microsoft.com/office/drawing/2014/main" id="{B799FFF0-BF19-6AEB-B39A-EE9121B72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93" r="11229" b="-3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145B1-1FF5-D99A-7079-A44862D5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EB6623"/>
                </a:solidFill>
              </a:rPr>
              <a:t>Membership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17C8C-4AD0-9E26-82D3-F74E06BAD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381722"/>
            <a:ext cx="4659756" cy="3877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900"/>
              <a:t>73 students in band, and interested in climbing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/>
              <a:t>about half of the club are going once per week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/>
              <a:t>About 30% are going twice per week or more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/>
              <a:t>About 20% are going less than once per week</a:t>
            </a:r>
          </a:p>
          <a:p>
            <a:r>
              <a:rPr lang="en-US" sz="1900"/>
              <a:t>14 members are currently paying to go to Rock Club facility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/>
              <a:t>$36 Fee 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758545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368B9C-C399-CB14-E3B8-3B8A8EB68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99" y="547255"/>
            <a:ext cx="4468514" cy="1393184"/>
          </a:xfrm>
        </p:spPr>
        <p:txBody>
          <a:bodyPr>
            <a:normAutofit fontScale="90000"/>
          </a:bodyPr>
          <a:lstStyle/>
          <a:p>
            <a:r>
              <a:rPr lang="en-US" sz="4800" b="1">
                <a:solidFill>
                  <a:srgbClr val="EB6623"/>
                </a:solidFill>
              </a:rPr>
              <a:t>THE ROCK CLUB</a:t>
            </a:r>
            <a:br>
              <a:rPr lang="en-US" sz="4800" b="1"/>
            </a:br>
            <a:r>
              <a:rPr lang="en-US" sz="2400">
                <a:solidFill>
                  <a:srgbClr val="EB6623"/>
                </a:solidFill>
              </a:rPr>
              <a:t>(Local Climbing Gym)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E24993-5CB9-9C7A-0595-90561B450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998" y="1937793"/>
            <a:ext cx="4325491" cy="47988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Facility In  New Rochelle</a:t>
            </a:r>
          </a:p>
          <a:p>
            <a:r>
              <a:rPr lang="en-US">
                <a:solidFill>
                  <a:srgbClr val="202124"/>
                </a:solidFill>
              </a:rPr>
              <a:t>Facility Open to all Club Members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>
                <a:solidFill>
                  <a:srgbClr val="202124"/>
                </a:solidFill>
                <a:latin typeface="Arial"/>
                <a:cs typeface="Arial"/>
              </a:rPr>
              <a:t>Bouldering  </a:t>
            </a:r>
            <a:endParaRPr lang="en-US" sz="200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>
                <a:solidFill>
                  <a:srgbClr val="202124"/>
                </a:solidFill>
                <a:latin typeface="Arial"/>
                <a:cs typeface="Arial"/>
              </a:rPr>
              <a:t>Top Rope</a:t>
            </a:r>
            <a:endParaRPr lang="en-US" sz="200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>
                <a:solidFill>
                  <a:srgbClr val="202124"/>
                </a:solidFill>
                <a:latin typeface="Arial"/>
                <a:cs typeface="Arial"/>
              </a:rPr>
              <a:t>Belaying</a:t>
            </a:r>
            <a:endParaRPr lang="en-US" sz="200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>
                <a:solidFill>
                  <a:srgbClr val="202124"/>
                </a:solidFill>
                <a:latin typeface="Arial"/>
                <a:cs typeface="Arial"/>
              </a:rPr>
              <a:t>Lead Climbing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>
                <a:solidFill>
                  <a:srgbClr val="202124"/>
                </a:solidFill>
                <a:latin typeface="Arial"/>
                <a:cs typeface="Arial"/>
              </a:rPr>
              <a:t>Slackline</a:t>
            </a:r>
          </a:p>
          <a:p>
            <a:r>
              <a:rPr lang="en-US">
                <a:solidFill>
                  <a:srgbClr val="202124"/>
                </a:solidFill>
              </a:rPr>
              <a:t>Loft</a:t>
            </a:r>
            <a:r>
              <a:rPr lang="en-US" sz="2800">
                <a:solidFill>
                  <a:srgbClr val="202124"/>
                </a:solidFill>
              </a:rPr>
              <a:t>/Study area 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 sz="2800">
              <a:solidFill>
                <a:srgbClr val="202124"/>
              </a:solidFill>
            </a:endParaRPr>
          </a:p>
        </p:txBody>
      </p:sp>
      <p:pic>
        <p:nvPicPr>
          <p:cNvPr id="4" name="Content Placeholder 3" descr="A rock climbing wall with colorful climbing rocks&#10;&#10;Description automatically generated">
            <a:extLst>
              <a:ext uri="{FF2B5EF4-FFF2-40B4-BE49-F238E27FC236}">
                <a16:creationId xmlns:a16="http://schemas.microsoft.com/office/drawing/2014/main" id="{269541B4-7C9E-D531-BED8-6516DE5506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5" r="25469" b="-2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0540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F0EA-6076-E793-8BF9-7BB7C0AFF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rgbClr val="000000"/>
                </a:solidFill>
                <a:ea typeface="+mj-lt"/>
                <a:cs typeface="+mj-lt"/>
              </a:rPr>
              <a:t> </a:t>
            </a:r>
            <a:r>
              <a:rPr lang="en-US" b="1">
                <a:solidFill>
                  <a:schemeClr val="accent6">
                    <a:lumMod val="75000"/>
                  </a:schemeClr>
                </a:solidFill>
              </a:rPr>
              <a:t>Shawangunk</a:t>
            </a:r>
            <a:r>
              <a:rPr lang="en-US" b="1">
                <a:solidFill>
                  <a:schemeClr val="accent6">
                    <a:lumMod val="75000"/>
                  </a:schemeClr>
                </a:solidFill>
                <a:ea typeface="+mj-lt"/>
                <a:cs typeface="+mj-lt"/>
              </a:rPr>
              <a:t> Ridge Mountains Trip </a:t>
            </a:r>
            <a:br>
              <a:rPr lang="en-US" b="1">
                <a:solidFill>
                  <a:schemeClr val="accent6">
                    <a:lumMod val="75000"/>
                  </a:schemeClr>
                </a:solidFill>
                <a:ea typeface="+mj-lt"/>
                <a:cs typeface="+mj-lt"/>
              </a:rPr>
            </a:br>
            <a:r>
              <a:rPr lang="en-US" b="1">
                <a:solidFill>
                  <a:schemeClr val="accent6">
                    <a:lumMod val="75000"/>
                  </a:schemeClr>
                </a:solidFill>
                <a:ea typeface="+mj-lt"/>
                <a:cs typeface="+mj-lt"/>
              </a:rPr>
              <a:t> </a:t>
            </a:r>
            <a:r>
              <a:rPr lang="en-US" sz="3600">
                <a:solidFill>
                  <a:schemeClr val="accent6">
                    <a:lumMod val="75000"/>
                  </a:schemeClr>
                </a:solidFill>
                <a:ea typeface="+mj-lt"/>
                <a:cs typeface="+mj-lt"/>
              </a:rPr>
              <a:t>(MUGS IN THE GUNKS) </a:t>
            </a:r>
            <a:r>
              <a:rPr lang="en-US" b="1">
                <a:solidFill>
                  <a:schemeClr val="accent6">
                    <a:lumMod val="75000"/>
                  </a:schemeClr>
                </a:solidFill>
                <a:ea typeface="+mj-lt"/>
                <a:cs typeface="+mj-lt"/>
              </a:rPr>
              <a:t> </a:t>
            </a:r>
            <a:endParaRPr 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Content Placeholder 3" descr="A person in the air&#10;&#10;Description automatically generated">
            <a:extLst>
              <a:ext uri="{FF2B5EF4-FFF2-40B4-BE49-F238E27FC236}">
                <a16:creationId xmlns:a16="http://schemas.microsoft.com/office/drawing/2014/main" id="{7BF02532-B7D1-AB75-4B33-0EE663049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98277" y="-2670"/>
            <a:ext cx="5441372" cy="725285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3187FB-B2F6-1522-FFA7-FCBA1EF3FE02}"/>
              </a:ext>
            </a:extLst>
          </p:cNvPr>
          <p:cNvSpPr txBox="1"/>
          <p:nvPr/>
        </p:nvSpPr>
        <p:spPr>
          <a:xfrm>
            <a:off x="841075" y="1588517"/>
            <a:ext cx="6148796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200"/>
          </a:p>
          <a:p>
            <a:pPr marL="457200" indent="-457200">
              <a:buFont typeface="Arial"/>
              <a:buChar char="•"/>
            </a:pPr>
            <a:r>
              <a:rPr lang="en-US" sz="3600">
                <a:solidFill>
                  <a:schemeClr val="bg2"/>
                </a:solidFill>
              </a:rPr>
              <a:t>Guided Climbing trip   </a:t>
            </a:r>
          </a:p>
          <a:p>
            <a:pPr marL="914400" lvl="1" indent="-457200">
              <a:buFont typeface="Courier New"/>
              <a:buChar char="o"/>
            </a:pPr>
            <a:r>
              <a:rPr lang="en-US" sz="3600">
                <a:solidFill>
                  <a:schemeClr val="bg2"/>
                </a:solidFill>
                <a:latin typeface="Arial"/>
                <a:cs typeface="Arial"/>
              </a:rPr>
              <a:t> $137 per person    </a:t>
            </a:r>
          </a:p>
          <a:p>
            <a:pPr marL="457200" indent="-457200">
              <a:buFont typeface="Arial"/>
              <a:buChar char="•"/>
            </a:pPr>
            <a:r>
              <a:rPr lang="en-US" sz="3600">
                <a:solidFill>
                  <a:schemeClr val="bg2"/>
                </a:solidFill>
              </a:rPr>
              <a:t> Travel Costs  </a:t>
            </a:r>
          </a:p>
          <a:p>
            <a:pPr marL="914400" lvl="1" indent="-457200">
              <a:buFont typeface="Courier New"/>
              <a:buChar char="o"/>
            </a:pPr>
            <a:r>
              <a:rPr lang="en-US" sz="3600">
                <a:solidFill>
                  <a:schemeClr val="bg2"/>
                </a:solidFill>
              </a:rPr>
              <a:t>Hour car ride</a:t>
            </a:r>
            <a:r>
              <a:rPr lang="en-US" sz="3200">
                <a:solidFill>
                  <a:schemeClr val="bg2"/>
                </a:solidFill>
              </a:rPr>
              <a:t>  </a:t>
            </a:r>
            <a:r>
              <a:rPr lang="en-US" sz="3200"/>
              <a:t> </a:t>
            </a:r>
            <a:endParaRPr lang="en-US"/>
          </a:p>
          <a:p>
            <a:pPr marL="914400" lvl="1" indent="-457200">
              <a:buFont typeface="Courier New"/>
              <a:buChar char="o"/>
            </a:pPr>
            <a:endParaRPr lang="en-US"/>
          </a:p>
          <a:p>
            <a:r>
              <a:rPr lang="en-US" sz="3200"/>
              <a:t>  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24511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B8262-385B-EEAB-4F29-1696B9032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>
                <a:solidFill>
                  <a:srgbClr val="EB6623"/>
                </a:solidFill>
              </a:rPr>
              <a:t>Community Service 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C3A607-6254-3B01-5D33-E4CFAC5C0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69170" cy="38679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Beach Cleanup planned for the Spring 2024 season  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/>
              <a:t>In Collaboration with </a:t>
            </a:r>
            <a:r>
              <a:rPr lang="en-US" sz="1800">
                <a:ea typeface="+mn-lt"/>
                <a:cs typeface="+mn-lt"/>
              </a:rPr>
              <a:t>environmental</a:t>
            </a:r>
            <a:r>
              <a:rPr lang="en-US" sz="1800"/>
              <a:t> club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/>
              <a:t>Done in previous semester 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 sz="1800"/>
          </a:p>
        </p:txBody>
      </p:sp>
      <p:pic>
        <p:nvPicPr>
          <p:cNvPr id="4" name="Content Placeholder 3" descr="Picking up plastic at the beach">
            <a:extLst>
              <a:ext uri="{FF2B5EF4-FFF2-40B4-BE49-F238E27FC236}">
                <a16:creationId xmlns:a16="http://schemas.microsoft.com/office/drawing/2014/main" id="{A19F253F-2C82-C1C6-5DC9-8648FD4C8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33" r="1311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858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60B7-D439-845D-4196-CDD0CFC9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995"/>
            <a:ext cx="10515600" cy="1325563"/>
          </a:xfrm>
        </p:spPr>
        <p:txBody>
          <a:bodyPr/>
          <a:lstStyle/>
          <a:p>
            <a:r>
              <a:rPr lang="en-US"/>
              <a:t>How much does it cost to do this?</a:t>
            </a:r>
          </a:p>
        </p:txBody>
      </p:sp>
      <p:pic>
        <p:nvPicPr>
          <p:cNvPr id="4" name="Content Placeholder 3" descr="A document with text and numbers&#10;&#10;Description automatically generated">
            <a:extLst>
              <a:ext uri="{FF2B5EF4-FFF2-40B4-BE49-F238E27FC236}">
                <a16:creationId xmlns:a16="http://schemas.microsoft.com/office/drawing/2014/main" id="{E6E868F2-7575-05A4-7926-CF046978ED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9743" y="1148108"/>
            <a:ext cx="4310496" cy="558820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102A61-9255-0A9C-0249-176E47B738A1}"/>
              </a:ext>
            </a:extLst>
          </p:cNvPr>
          <p:cNvSpPr txBox="1"/>
          <p:nvPr/>
        </p:nvSpPr>
        <p:spPr>
          <a:xfrm>
            <a:off x="5486400" y="3867705"/>
            <a:ext cx="4521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$1,200 Spent last semester for gym access</a:t>
            </a:r>
          </a:p>
        </p:txBody>
      </p:sp>
    </p:spTree>
    <p:extLst>
      <p:ext uri="{BB962C8B-B14F-4D97-AF65-F5344CB8AC3E}">
        <p14:creationId xmlns:p14="http://schemas.microsoft.com/office/powerpoint/2010/main" val="232462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3BF8E-AB3E-A722-0F96-86E35891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EB6623"/>
                </a:solidFill>
              </a:rPr>
              <a:t>How we raised funds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ED6615-93B9-3DD2-131D-1CC1BB735CE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96574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5F3649-9F65-5598-81BE-C2928344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5012" cy="47867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>
                <a:latin typeface="Aptos"/>
                <a:cs typeface="Arial"/>
              </a:rPr>
              <a:t>Paying fee to Rock Club </a:t>
            </a:r>
            <a:endParaRPr lang="en-US">
              <a:solidFill>
                <a:srgbClr val="000000"/>
              </a:solidFill>
              <a:latin typeface="Aptos"/>
              <a:cs typeface="Arial"/>
            </a:endParaRPr>
          </a:p>
          <a:p>
            <a:r>
              <a:rPr lang="en-US"/>
              <a:t>   Trips 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Shawangunk Ridge Mountains trip</a:t>
            </a:r>
          </a:p>
          <a:p>
            <a:r>
              <a:rPr lang="en-US"/>
              <a:t>   Club Raffle and Events 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Equipment Raffle 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0EB0E34-F78A-FCB6-0AE6-4082F5BC5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EB6623"/>
                </a:solidFill>
              </a:rPr>
              <a:t>What Our Funding Does </a:t>
            </a:r>
          </a:p>
        </p:txBody>
      </p:sp>
    </p:spTree>
    <p:extLst>
      <p:ext uri="{BB962C8B-B14F-4D97-AF65-F5344CB8AC3E}">
        <p14:creationId xmlns:p14="http://schemas.microsoft.com/office/powerpoint/2010/main" val="2961061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Climbing Club </vt:lpstr>
      <vt:lpstr>Membership</vt:lpstr>
      <vt:lpstr>THE ROCK CLUB (Local Climbing Gym)</vt:lpstr>
      <vt:lpstr> Shawangunk Ridge Mountains Trip   (MUGS IN THE GUNKS)  </vt:lpstr>
      <vt:lpstr>Community Service </vt:lpstr>
      <vt:lpstr>How much does it cost to do this?</vt:lpstr>
      <vt:lpstr>How we raised funds</vt:lpstr>
      <vt:lpstr>What Our Funding Does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2024-02-06T02:15:21Z</dcterms:created>
  <dcterms:modified xsi:type="dcterms:W3CDTF">2024-02-21T00:58:42Z</dcterms:modified>
</cp:coreProperties>
</file>

<file path=docProps/thumbnail.jpeg>
</file>